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6" r:id="rId7"/>
    <p:sldId id="264" r:id="rId8"/>
    <p:sldId id="260" r:id="rId9"/>
    <p:sldId id="261" r:id="rId10"/>
    <p:sldId id="262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1B6411-B2EE-459A-B399-604765F8C610}" v="11" dt="2019-10-29T14:25:32.376"/>
    <p1510:client id="{EBA53995-05C4-46AB-A1C3-0F0B89877F5E}" v="68" dt="2019-10-29T14:50:34.6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60"/>
  </p:normalViewPr>
  <p:slideViewPr>
    <p:cSldViewPr snapToGrid="0">
      <p:cViewPr varScale="1">
        <p:scale>
          <a:sx n="58" d="100"/>
          <a:sy n="58" d="100"/>
        </p:scale>
        <p:origin x="6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el Dines" userId="97be7d65-c68a-444c-bbd4-74e3174806c6" providerId="ADAL" clId="{EBA53995-05C4-46AB-A1C3-0F0B89877F5E}"/>
    <pc:docChg chg="undo custSel addSld delSld modSld">
      <pc:chgData name="Rachel Dines" userId="97be7d65-c68a-444c-bbd4-74e3174806c6" providerId="ADAL" clId="{EBA53995-05C4-46AB-A1C3-0F0B89877F5E}" dt="2019-10-29T14:50:34.607" v="66" actId="1076"/>
      <pc:docMkLst>
        <pc:docMk/>
      </pc:docMkLst>
      <pc:sldChg chg="addSp delSp modSp mod">
        <pc:chgData name="Rachel Dines" userId="97be7d65-c68a-444c-bbd4-74e3174806c6" providerId="ADAL" clId="{EBA53995-05C4-46AB-A1C3-0F0B89877F5E}" dt="2019-10-29T14:50:34.607" v="66" actId="1076"/>
        <pc:sldMkLst>
          <pc:docMk/>
          <pc:sldMk cId="3036205709" sldId="258"/>
        </pc:sldMkLst>
        <pc:graphicFrameChg chg="add mod">
          <ac:chgData name="Rachel Dines" userId="97be7d65-c68a-444c-bbd4-74e3174806c6" providerId="ADAL" clId="{EBA53995-05C4-46AB-A1C3-0F0B89877F5E}" dt="2019-10-29T14:45:36.788" v="9"/>
          <ac:graphicFrameMkLst>
            <pc:docMk/>
            <pc:sldMk cId="3036205709" sldId="258"/>
            <ac:graphicFrameMk id="5" creationId="{A1D68A90-E2AE-4060-8962-A3A5397D3C4C}"/>
          </ac:graphicFrameMkLst>
        </pc:graphicFrameChg>
        <pc:picChg chg="del mod">
          <ac:chgData name="Rachel Dines" userId="97be7d65-c68a-444c-bbd4-74e3174806c6" providerId="ADAL" clId="{EBA53995-05C4-46AB-A1C3-0F0B89877F5E}" dt="2019-10-29T14:45:20.824" v="7" actId="478"/>
          <ac:picMkLst>
            <pc:docMk/>
            <pc:sldMk cId="3036205709" sldId="258"/>
            <ac:picMk id="3" creationId="{00000000-0000-0000-0000-000000000000}"/>
          </ac:picMkLst>
        </pc:picChg>
        <pc:picChg chg="del">
          <ac:chgData name="Rachel Dines" userId="97be7d65-c68a-444c-bbd4-74e3174806c6" providerId="ADAL" clId="{EBA53995-05C4-46AB-A1C3-0F0B89877F5E}" dt="2019-10-29T14:44:51.488" v="1" actId="478"/>
          <ac:picMkLst>
            <pc:docMk/>
            <pc:sldMk cId="3036205709" sldId="258"/>
            <ac:picMk id="4" creationId="{00000000-0000-0000-0000-000000000000}"/>
          </ac:picMkLst>
        </pc:picChg>
        <pc:picChg chg="add mod">
          <ac:chgData name="Rachel Dines" userId="97be7d65-c68a-444c-bbd4-74e3174806c6" providerId="ADAL" clId="{EBA53995-05C4-46AB-A1C3-0F0B89877F5E}" dt="2019-10-29T14:50:34.607" v="66" actId="1076"/>
          <ac:picMkLst>
            <pc:docMk/>
            <pc:sldMk cId="3036205709" sldId="258"/>
            <ac:picMk id="6" creationId="{4C4B472A-B59A-475B-B25F-5D556A804769}"/>
          </ac:picMkLst>
        </pc:picChg>
      </pc:sldChg>
      <pc:sldChg chg="addSp delSp modSp mod">
        <pc:chgData name="Rachel Dines" userId="97be7d65-c68a-444c-bbd4-74e3174806c6" providerId="ADAL" clId="{EBA53995-05C4-46AB-A1C3-0F0B89877F5E}" dt="2019-10-29T14:49:10.920" v="64" actId="14100"/>
        <pc:sldMkLst>
          <pc:docMk/>
          <pc:sldMk cId="1185137657" sldId="259"/>
        </pc:sldMkLst>
        <pc:graphicFrameChg chg="add mod">
          <ac:chgData name="Rachel Dines" userId="97be7d65-c68a-444c-bbd4-74e3174806c6" providerId="ADAL" clId="{EBA53995-05C4-46AB-A1C3-0F0B89877F5E}" dt="2019-10-29T14:48:26.064" v="22" actId="1076"/>
          <ac:graphicFrameMkLst>
            <pc:docMk/>
            <pc:sldMk cId="1185137657" sldId="259"/>
            <ac:graphicFrameMk id="5" creationId="{00000000-0008-0000-0500-000051E03A00}"/>
          </ac:graphicFrameMkLst>
        </pc:graphicFrameChg>
        <pc:picChg chg="add del mod">
          <ac:chgData name="Rachel Dines" userId="97be7d65-c68a-444c-bbd4-74e3174806c6" providerId="ADAL" clId="{EBA53995-05C4-46AB-A1C3-0F0B89877F5E}" dt="2019-10-29T14:48:31.611" v="24" actId="1076"/>
          <ac:picMkLst>
            <pc:docMk/>
            <pc:sldMk cId="1185137657" sldId="259"/>
            <ac:picMk id="3" creationId="{00000000-0000-0000-0000-000000000000}"/>
          </ac:picMkLst>
        </pc:picChg>
        <pc:picChg chg="mod">
          <ac:chgData name="Rachel Dines" userId="97be7d65-c68a-444c-bbd4-74e3174806c6" providerId="ADAL" clId="{EBA53995-05C4-46AB-A1C3-0F0B89877F5E}" dt="2019-10-29T14:49:10.920" v="64" actId="14100"/>
          <ac:picMkLst>
            <pc:docMk/>
            <pc:sldMk cId="1185137657" sldId="259"/>
            <ac:picMk id="4" creationId="{00000000-0000-0000-0000-000000000000}"/>
          </ac:picMkLst>
        </pc:picChg>
      </pc:sldChg>
      <pc:sldChg chg="modSp">
        <pc:chgData name="Rachel Dines" userId="97be7d65-c68a-444c-bbd4-74e3174806c6" providerId="ADAL" clId="{EBA53995-05C4-46AB-A1C3-0F0B89877F5E}" dt="2019-10-29T14:49:19.657" v="65" actId="1076"/>
        <pc:sldMkLst>
          <pc:docMk/>
          <pc:sldMk cId="4078209357" sldId="264"/>
        </pc:sldMkLst>
        <pc:picChg chg="mod">
          <ac:chgData name="Rachel Dines" userId="97be7d65-c68a-444c-bbd4-74e3174806c6" providerId="ADAL" clId="{EBA53995-05C4-46AB-A1C3-0F0B89877F5E}" dt="2019-10-29T14:49:19.657" v="65" actId="1076"/>
          <ac:picMkLst>
            <pc:docMk/>
            <pc:sldMk cId="4078209357" sldId="264"/>
            <ac:picMk id="3" creationId="{00000000-0000-0000-0000-000000000000}"/>
          </ac:picMkLst>
        </pc:picChg>
      </pc:sldChg>
      <pc:sldChg chg="add del">
        <pc:chgData name="Rachel Dines" userId="97be7d65-c68a-444c-bbd4-74e3174806c6" providerId="ADAL" clId="{EBA53995-05C4-46AB-A1C3-0F0B89877F5E}" dt="2019-10-29T14:48:23.986" v="21"/>
        <pc:sldMkLst>
          <pc:docMk/>
          <pc:sldMk cId="1762060386" sldId="266"/>
        </pc:sldMkLst>
      </pc:sldChg>
      <pc:sldChg chg="addSp modSp add">
        <pc:chgData name="Rachel Dines" userId="97be7d65-c68a-444c-bbd4-74e3174806c6" providerId="ADAL" clId="{EBA53995-05C4-46AB-A1C3-0F0B89877F5E}" dt="2019-10-29T14:48:53.135" v="63" actId="20577"/>
        <pc:sldMkLst>
          <pc:docMk/>
          <pc:sldMk cId="2692114450" sldId="266"/>
        </pc:sldMkLst>
        <pc:spChg chg="mod">
          <ac:chgData name="Rachel Dines" userId="97be7d65-c68a-444c-bbd4-74e3174806c6" providerId="ADAL" clId="{EBA53995-05C4-46AB-A1C3-0F0B89877F5E}" dt="2019-10-29T14:48:53.135" v="63" actId="20577"/>
          <ac:spMkLst>
            <pc:docMk/>
            <pc:sldMk cId="2692114450" sldId="266"/>
            <ac:spMk id="2" creationId="{8980C269-1928-4646-A954-A62E828A8416}"/>
          </ac:spMkLst>
        </pc:spChg>
        <pc:picChg chg="add mod">
          <ac:chgData name="Rachel Dines" userId="97be7d65-c68a-444c-bbd4-74e3174806c6" providerId="ADAL" clId="{EBA53995-05C4-46AB-A1C3-0F0B89877F5E}" dt="2019-10-29T14:48:43.786" v="28" actId="1076"/>
          <ac:picMkLst>
            <pc:docMk/>
            <pc:sldMk cId="2692114450" sldId="266"/>
            <ac:picMk id="3" creationId="{5261D53B-F356-4F65-A2E5-CB7B853DCA36}"/>
          </ac:picMkLst>
        </pc:picChg>
      </pc:sldChg>
    </pc:docChg>
  </pc:docChgLst>
  <pc:docChgLst>
    <pc:chgData name="Rachel Dines" userId="97be7d65-c68a-444c-bbd4-74e3174806c6" providerId="ADAL" clId="{8A1B6411-B2EE-459A-B399-604765F8C610}"/>
    <pc:docChg chg="custSel modSld sldOrd">
      <pc:chgData name="Rachel Dines" userId="97be7d65-c68a-444c-bbd4-74e3174806c6" providerId="ADAL" clId="{8A1B6411-B2EE-459A-B399-604765F8C610}" dt="2019-10-29T14:25:32.376" v="10" actId="1076"/>
      <pc:docMkLst>
        <pc:docMk/>
      </pc:docMkLst>
      <pc:sldChg chg="addSp delSp modSp">
        <pc:chgData name="Rachel Dines" userId="97be7d65-c68a-444c-bbd4-74e3174806c6" providerId="ADAL" clId="{8A1B6411-B2EE-459A-B399-604765F8C610}" dt="2019-10-29T14:24:38.222" v="4" actId="1076"/>
        <pc:sldMkLst>
          <pc:docMk/>
          <pc:sldMk cId="1014526102" sldId="257"/>
        </pc:sldMkLst>
        <pc:picChg chg="add mod">
          <ac:chgData name="Rachel Dines" userId="97be7d65-c68a-444c-bbd4-74e3174806c6" providerId="ADAL" clId="{8A1B6411-B2EE-459A-B399-604765F8C610}" dt="2019-10-29T14:24:38.222" v="4" actId="1076"/>
          <ac:picMkLst>
            <pc:docMk/>
            <pc:sldMk cId="1014526102" sldId="257"/>
            <ac:picMk id="3" creationId="{D62B0C9C-6C52-4FA1-8EFD-6DBCB19BE3F9}"/>
          </ac:picMkLst>
        </pc:picChg>
        <pc:picChg chg="del">
          <ac:chgData name="Rachel Dines" userId="97be7d65-c68a-444c-bbd4-74e3174806c6" providerId="ADAL" clId="{8A1B6411-B2EE-459A-B399-604765F8C610}" dt="2019-10-29T14:24:26.593" v="1" actId="478"/>
          <ac:picMkLst>
            <pc:docMk/>
            <pc:sldMk cId="1014526102" sldId="257"/>
            <ac:picMk id="4" creationId="{00000000-0000-0000-0000-000000000000}"/>
          </ac:picMkLst>
        </pc:picChg>
      </pc:sldChg>
      <pc:sldChg chg="addSp delSp modSp">
        <pc:chgData name="Rachel Dines" userId="97be7d65-c68a-444c-bbd4-74e3174806c6" providerId="ADAL" clId="{8A1B6411-B2EE-459A-B399-604765F8C610}" dt="2019-10-29T14:25:32.376" v="10" actId="1076"/>
        <pc:sldMkLst>
          <pc:docMk/>
          <pc:sldMk cId="1086454406" sldId="263"/>
        </pc:sldMkLst>
        <pc:picChg chg="mod">
          <ac:chgData name="Rachel Dines" userId="97be7d65-c68a-444c-bbd4-74e3174806c6" providerId="ADAL" clId="{8A1B6411-B2EE-459A-B399-604765F8C610}" dt="2019-10-29T14:25:30.766" v="9" actId="1076"/>
          <ac:picMkLst>
            <pc:docMk/>
            <pc:sldMk cId="1086454406" sldId="263"/>
            <ac:picMk id="4" creationId="{00000000-0000-0000-0000-000000000000}"/>
          </ac:picMkLst>
        </pc:picChg>
        <pc:picChg chg="del">
          <ac:chgData name="Rachel Dines" userId="97be7d65-c68a-444c-bbd4-74e3174806c6" providerId="ADAL" clId="{8A1B6411-B2EE-459A-B399-604765F8C610}" dt="2019-10-29T14:25:21.497" v="5" actId="478"/>
          <ac:picMkLst>
            <pc:docMk/>
            <pc:sldMk cId="1086454406" sldId="263"/>
            <ac:picMk id="5" creationId="{00000000-0000-0000-0000-000000000000}"/>
          </ac:picMkLst>
        </pc:picChg>
        <pc:picChg chg="add mod">
          <ac:chgData name="Rachel Dines" userId="97be7d65-c68a-444c-bbd4-74e3174806c6" providerId="ADAL" clId="{8A1B6411-B2EE-459A-B399-604765F8C610}" dt="2019-10-29T14:25:32.376" v="10" actId="1076"/>
          <ac:picMkLst>
            <pc:docMk/>
            <pc:sldMk cId="1086454406" sldId="263"/>
            <ac:picMk id="7" creationId="{919605F1-928E-4D17-B604-9FF5C463A840}"/>
          </ac:picMkLst>
        </pc:picChg>
      </pc:sldChg>
      <pc:sldChg chg="ord">
        <pc:chgData name="Rachel Dines" userId="97be7d65-c68a-444c-bbd4-74e3174806c6" providerId="ADAL" clId="{8A1B6411-B2EE-459A-B399-604765F8C610}" dt="2019-10-29T14:19:37.963" v="0"/>
        <pc:sldMkLst>
          <pc:docMk/>
          <pc:sldMk cId="2132572761" sldId="26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Wetted Perimeter along Figgate Burn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Wetted perimeter in cms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96</c:v>
                </c:pt>
                <c:pt idx="1">
                  <c:v>620</c:v>
                </c:pt>
                <c:pt idx="2">
                  <c:v>350</c:v>
                </c:pt>
                <c:pt idx="3">
                  <c:v>520</c:v>
                </c:pt>
                <c:pt idx="4">
                  <c:v>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36-4E21-BD9C-64B8DBCFCDF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83485800"/>
        <c:axId val="325363624"/>
      </c:barChart>
      <c:catAx>
        <c:axId val="483485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5363624"/>
        <c:crosses val="autoZero"/>
        <c:auto val="1"/>
        <c:lblAlgn val="ctr"/>
        <c:lblOffset val="100"/>
        <c:noMultiLvlLbl val="0"/>
      </c:catAx>
      <c:valAx>
        <c:axId val="32536362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3485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D3C8-18CA-4788-BCC6-533B12ADE911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452F-13EB-42C6-8FD4-9738FEC0A6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652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D3C8-18CA-4788-BCC6-533B12ADE911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452F-13EB-42C6-8FD4-9738FEC0A6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2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D3C8-18CA-4788-BCC6-533B12ADE911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452F-13EB-42C6-8FD4-9738FEC0A6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864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D3C8-18CA-4788-BCC6-533B12ADE911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452F-13EB-42C6-8FD4-9738FEC0A6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04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D3C8-18CA-4788-BCC6-533B12ADE911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452F-13EB-42C6-8FD4-9738FEC0A6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622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D3C8-18CA-4788-BCC6-533B12ADE911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452F-13EB-42C6-8FD4-9738FEC0A6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799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D3C8-18CA-4788-BCC6-533B12ADE911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452F-13EB-42C6-8FD4-9738FEC0A6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885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D3C8-18CA-4788-BCC6-533B12ADE911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452F-13EB-42C6-8FD4-9738FEC0A6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971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D3C8-18CA-4788-BCC6-533B12ADE911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452F-13EB-42C6-8FD4-9738FEC0A6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151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D3C8-18CA-4788-BCC6-533B12ADE911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452F-13EB-42C6-8FD4-9738FEC0A6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825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D3C8-18CA-4788-BCC6-533B12ADE911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452F-13EB-42C6-8FD4-9738FEC0A6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431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AD3C8-18CA-4788-BCC6-533B12ADE911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A452F-13EB-42C6-8FD4-9738FEC0A6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597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Geography Higher Assignment – rivers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What you </a:t>
            </a:r>
            <a:r>
              <a:rPr lang="en-GB" dirty="0"/>
              <a:t>need to have </a:t>
            </a:r>
            <a:r>
              <a:rPr lang="en-GB"/>
              <a:t>on your </a:t>
            </a:r>
            <a:r>
              <a:rPr lang="en-GB" dirty="0"/>
              <a:t>two sheets of A4</a:t>
            </a:r>
          </a:p>
        </p:txBody>
      </p:sp>
    </p:spTree>
    <p:extLst>
      <p:ext uri="{BB962C8B-B14F-4D97-AF65-F5344CB8AC3E}">
        <p14:creationId xmlns:p14="http://schemas.microsoft.com/office/powerpoint/2010/main" val="2442418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Bedload</a:t>
            </a:r>
            <a:r>
              <a:rPr lang="en-GB" dirty="0"/>
              <a:t> roundness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751" y="1458241"/>
            <a:ext cx="9052931" cy="513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590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62342"/>
            <a:ext cx="8497615" cy="641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572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Map from </a:t>
            </a:r>
            <a:r>
              <a:rPr lang="en-GB" dirty="0" err="1"/>
              <a:t>digimaps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2B0C9C-6C52-4FA1-8EFD-6DBCB19BE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594" y="1179663"/>
            <a:ext cx="7904825" cy="531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526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Bradshaw model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5934" y="839186"/>
            <a:ext cx="3752850" cy="4895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000" y="1363142"/>
            <a:ext cx="5744503" cy="28813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9605F1-928E-4D17-B604-9FF5C463A8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70" y="4513783"/>
            <a:ext cx="3001797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54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Wetted perimeter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1D68A90-E2AE-4060-8962-A3A5397D3C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2487233"/>
              </p:ext>
            </p:extLst>
          </p:nvPr>
        </p:nvGraphicFramePr>
        <p:xfrm>
          <a:off x="548641" y="1379913"/>
          <a:ext cx="6367548" cy="5112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C4B472A-B59A-475B-B25F-5D556A80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714736"/>
            <a:ext cx="6036804" cy="362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05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Cross sectional area (using width and depth readings)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0688"/>
            <a:ext cx="7136780" cy="37253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884" y="2007218"/>
            <a:ext cx="4261246" cy="243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137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0C269-1928-4646-A954-A62E828A8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Changes in channel width downstream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61D53B-F356-4F65-A2E5-CB7B853DC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06382"/>
            <a:ext cx="10249738" cy="376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14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Average depth of the river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039" y="1433356"/>
            <a:ext cx="9185236" cy="524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209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Velocity and discharge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854" y="1408655"/>
            <a:ext cx="7704246" cy="544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64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Bedload</a:t>
            </a:r>
            <a:r>
              <a:rPr lang="en-GB" dirty="0"/>
              <a:t> size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004" y="1382750"/>
            <a:ext cx="7330591" cy="499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690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55</Words>
  <Application>Microsoft Office PowerPoint</Application>
  <PresentationFormat>Widescreen</PresentationFormat>
  <Paragraphs>12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Geography Higher Assignment – rivers </vt:lpstr>
      <vt:lpstr>Map from digimaps</vt:lpstr>
      <vt:lpstr>Bradshaw model</vt:lpstr>
      <vt:lpstr>Wetted perimeter</vt:lpstr>
      <vt:lpstr>Cross sectional area (using width and depth readings)</vt:lpstr>
      <vt:lpstr>Changes in channel width downstream</vt:lpstr>
      <vt:lpstr>Average depth of the river</vt:lpstr>
      <vt:lpstr>Velocity and discharge</vt:lpstr>
      <vt:lpstr>Bedload size</vt:lpstr>
      <vt:lpstr>Bedload roundness</vt:lpstr>
      <vt:lpstr>PowerPoint Presentation</vt:lpstr>
    </vt:vector>
  </TitlesOfParts>
  <Company>City of Edinburgh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 Higher Assignment – rivers</dc:title>
  <dc:creator>Rachel Dines</dc:creator>
  <cp:lastModifiedBy>Rachel Dines</cp:lastModifiedBy>
  <cp:revision>7</cp:revision>
  <dcterms:created xsi:type="dcterms:W3CDTF">2018-11-06T16:15:01Z</dcterms:created>
  <dcterms:modified xsi:type="dcterms:W3CDTF">2019-10-29T14:50:43Z</dcterms:modified>
</cp:coreProperties>
</file>